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1" r:id="rId2"/>
    <p:sldId id="282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0A5F3-2BA4-4E00-ABA9-57ECF16C5E24}" v="4" dt="2019-11-07T14:33:01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3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2CA0A5F3-2BA4-4E00-ABA9-57ECF16C5E24}"/>
    <pc:docChg chg="custSel modSld">
      <pc:chgData name="Sarina van Vlimmeren" userId="b80461ae892c3254" providerId="LiveId" clId="{2CA0A5F3-2BA4-4E00-ABA9-57ECF16C5E24}" dt="2019-11-07T14:33:01.245" v="20" actId="20577"/>
      <pc:docMkLst>
        <pc:docMk/>
      </pc:docMkLst>
      <pc:sldChg chg="addSp modSp modAnim">
        <pc:chgData name="Sarina van Vlimmeren" userId="b80461ae892c3254" providerId="LiveId" clId="{2CA0A5F3-2BA4-4E00-ABA9-57ECF16C5E24}" dt="2019-11-07T14:32:52.237" v="18"/>
        <pc:sldMkLst>
          <pc:docMk/>
          <pc:sldMk cId="3410785510" sldId="281"/>
        </pc:sldMkLst>
        <pc:spChg chg="mod">
          <ac:chgData name="Sarina van Vlimmeren" userId="b80461ae892c3254" providerId="LiveId" clId="{2CA0A5F3-2BA4-4E00-ABA9-57ECF16C5E24}" dt="2019-11-07T14:32:14.617" v="10" actId="1076"/>
          <ac:spMkLst>
            <pc:docMk/>
            <pc:sldMk cId="3410785510" sldId="281"/>
            <ac:spMk id="3" creationId="{00000000-0000-0000-0000-000000000000}"/>
          </ac:spMkLst>
        </pc:spChg>
        <pc:picChg chg="add mod">
          <ac:chgData name="Sarina van Vlimmeren" userId="b80461ae892c3254" providerId="LiveId" clId="{2CA0A5F3-2BA4-4E00-ABA9-57ECF16C5E24}" dt="2019-11-07T14:32:21.076" v="12" actId="1076"/>
          <ac:picMkLst>
            <pc:docMk/>
            <pc:sldMk cId="3410785510" sldId="281"/>
            <ac:picMk id="4" creationId="{D038B33B-A404-4BB1-AECB-21F6920BE193}"/>
          </ac:picMkLst>
        </pc:picChg>
        <pc:picChg chg="add mod">
          <ac:chgData name="Sarina van Vlimmeren" userId="b80461ae892c3254" providerId="LiveId" clId="{2CA0A5F3-2BA4-4E00-ABA9-57ECF16C5E24}" dt="2019-11-07T14:32:30.358" v="14" actId="14100"/>
          <ac:picMkLst>
            <pc:docMk/>
            <pc:sldMk cId="3410785510" sldId="281"/>
            <ac:picMk id="8" creationId="{A825820D-E785-4E42-B0CA-73DCFCD37C37}"/>
          </ac:picMkLst>
        </pc:picChg>
      </pc:sldChg>
      <pc:sldChg chg="modSp modAnim">
        <pc:chgData name="Sarina van Vlimmeren" userId="b80461ae892c3254" providerId="LiveId" clId="{2CA0A5F3-2BA4-4E00-ABA9-57ECF16C5E24}" dt="2019-11-07T14:33:01.245" v="20" actId="20577"/>
        <pc:sldMkLst>
          <pc:docMk/>
          <pc:sldMk cId="1970852221" sldId="282"/>
        </pc:sldMkLst>
        <pc:spChg chg="mod">
          <ac:chgData name="Sarina van Vlimmeren" userId="b80461ae892c3254" providerId="LiveId" clId="{2CA0A5F3-2BA4-4E00-ABA9-57ECF16C5E24}" dt="2019-11-07T14:33:01.245" v="20" actId="20577"/>
          <ac:spMkLst>
            <pc:docMk/>
            <pc:sldMk cId="1970852221" sldId="282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39994" y="676638"/>
            <a:ext cx="7655170" cy="21236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Cashflow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ingaande kasstroom verminderd met de uitgaande kasstroom.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spel&#10;&#10;Automatisch gegenereerde beschrijving">
            <a:extLst>
              <a:ext uri="{FF2B5EF4-FFF2-40B4-BE49-F238E27FC236}">
                <a16:creationId xmlns:a16="http://schemas.microsoft.com/office/drawing/2014/main" id="{D038B33B-A404-4BB1-AECB-21F6920BE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58" y="2800296"/>
            <a:ext cx="4709500" cy="3104028"/>
          </a:xfrm>
          <a:prstGeom prst="rect">
            <a:avLst/>
          </a:prstGeom>
        </p:spPr>
      </p:pic>
      <p:pic>
        <p:nvPicPr>
          <p:cNvPr id="8" name="Afbeelding 7" descr="Afbeelding met speelgoed, tafel, klein, zitten&#10;&#10;Automatisch gegenereerde beschrijving">
            <a:extLst>
              <a:ext uri="{FF2B5EF4-FFF2-40B4-BE49-F238E27FC236}">
                <a16:creationId xmlns:a16="http://schemas.microsoft.com/office/drawing/2014/main" id="{A825820D-E785-4E42-B0CA-73DCFCD37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58" y="2800296"/>
            <a:ext cx="5176450" cy="34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090245" y="1266468"/>
            <a:ext cx="9835664" cy="35902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Berekening cashflow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resultaat voor belasting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– de vennootschapsbelasting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+ de afschrijvingen van dat jaar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= de nettowinst + de afschrijvingen.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08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3F8C65-6085-4769-B9A9-87B1BF624E32}"/>
</file>

<file path=customXml/itemProps2.xml><?xml version="1.0" encoding="utf-8"?>
<ds:datastoreItem xmlns:ds="http://schemas.openxmlformats.org/officeDocument/2006/customXml" ds:itemID="{2AF1BCD4-5CDB-4DC7-B763-CF287D8485AE}"/>
</file>

<file path=customXml/itemProps3.xml><?xml version="1.0" encoding="utf-8"?>
<ds:datastoreItem xmlns:ds="http://schemas.openxmlformats.org/officeDocument/2006/customXml" ds:itemID="{C96ECE14-47C0-4756-9691-4DAD8274D4D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Breedbeeld</PresentationFormat>
  <Paragraphs>9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Calibri</vt:lpstr>
      <vt:lpstr>Kantoorthema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38</cp:revision>
  <dcterms:created xsi:type="dcterms:W3CDTF">2014-08-25T22:47:39Z</dcterms:created>
  <dcterms:modified xsi:type="dcterms:W3CDTF">2019-11-07T14:33:05Z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